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11160125" cx="197993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952">
          <p15:clr>
            <a:srgbClr val="A4A3A4"/>
          </p15:clr>
        </p15:guide>
        <p15:guide id="2" orient="horz" pos="351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87A247E-4532-4AA8-9200-7D52E58CB0B5}">
  <a:tblStyle styleId="{187A247E-4532-4AA8-9200-7D52E58CB0B5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52"/>
        <p:guide pos="351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png>
</file>

<file path=ppt/media/image13.png>
</file>

<file path=ppt/media/image14.png>
</file>

<file path=ppt/media/image16.png>
</file>

<file path=ppt/media/image17.png>
</file>

<file path=ppt/media/image19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78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1" name="Google Shape;231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0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11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2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0" name="Google Shape;350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3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9" name="Google Shape;359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4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5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6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7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8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9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ТС заголовок в 1 строку c картинкой">
  <p:cSld name="40_ТС заголовок в 1 строку c картинкой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/>
          <p:nvPr>
            <p:ph idx="2" type="pic"/>
          </p:nvPr>
        </p:nvSpPr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9802" y="204538"/>
            <a:ext cx="6067183" cy="1854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_ТС заголовок в 1 строку c картинкой">
  <p:cSld name="29_ТС заголовок в 1 строку c картинкой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_ТС заголовок в 1 строку c картинкой">
  <p:cSld name="38_ТС заголовок в 1 строку c картинкой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ТС заголовок в 1 строку c картинкой">
  <p:cSld name="34_ТС заголовок в 1 строку c картинкой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13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 flipH="1">
            <a:off x="11" y="11509"/>
            <a:ext cx="13601081" cy="11137106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3"/>
          <p:cNvSpPr/>
          <p:nvPr/>
        </p:nvSpPr>
        <p:spPr>
          <a:xfrm flipH="1" rot="10800000">
            <a:off x="10520490" y="0"/>
            <a:ext cx="9287822" cy="10458916"/>
          </a:xfrm>
          <a:custGeom>
            <a:rect b="b" l="l" r="r" t="t"/>
            <a:pathLst>
              <a:path extrusionOk="0" h="10540918" w="9436761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600" lIns="45600" spcFirstLastPara="1" rIns="45600" wrap="square" tIns="45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6"/>
              <a:buFont typeface="Arial"/>
              <a:buNone/>
            </a:pPr>
            <a:r>
              <a:t/>
            </a:r>
            <a:endParaRPr b="0" i="0" sz="17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_ТС заголовок в 1 строку c картинкой">
  <p:cSld name="37_ТС заголовок в 1 строку c картинкой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4"/>
          <p:cNvPicPr preferRelativeResize="0"/>
          <p:nvPr/>
        </p:nvPicPr>
        <p:blipFill rotWithShape="1">
          <a:blip r:embed="rId2">
            <a:alphaModFix amt="29000"/>
          </a:blip>
          <a:srcRect b="0" l="0" r="0" t="0"/>
          <a:stretch/>
        </p:blipFill>
        <p:spPr>
          <a:xfrm flipH="1">
            <a:off x="0" y="11509"/>
            <a:ext cx="15311134" cy="1113710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4"/>
          <p:cNvSpPr/>
          <p:nvPr/>
        </p:nvSpPr>
        <p:spPr>
          <a:xfrm flipH="1" rot="10800000">
            <a:off x="10520490" y="10517"/>
            <a:ext cx="9287822" cy="10430470"/>
          </a:xfrm>
          <a:custGeom>
            <a:rect b="b" l="l" r="r" t="t"/>
            <a:pathLst>
              <a:path extrusionOk="0" h="10540918" w="9436761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600" lIns="45600" spcFirstLastPara="1" rIns="45600" wrap="square" tIns="45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6"/>
              <a:buFont typeface="Arial"/>
              <a:buNone/>
            </a:pPr>
            <a:r>
              <a:t/>
            </a:r>
            <a:endParaRPr b="0" i="0" sz="17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_ТС заголовок в 1 строку c картинкой">
  <p:cSld name="30_ТС заголовок в 1 строку c картинкой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/>
          <p:nvPr>
            <p:ph idx="2" type="pic"/>
          </p:nvPr>
        </p:nvSpPr>
        <p:spPr>
          <a:xfrm>
            <a:off x="1898372" y="6297147"/>
            <a:ext cx="17900930" cy="4862983"/>
          </a:xfrm>
          <a:prstGeom prst="snipRoundRect">
            <a:avLst>
              <a:gd fmla="val 28131" name="adj1"/>
              <a:gd fmla="val 0" name="adj2"/>
            </a:avLst>
          </a:prstGeom>
          <a:noFill/>
          <a:ln>
            <a:noFill/>
          </a:ln>
        </p:spPr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_ТС заголовок в 1 строку c картинкой">
  <p:cSld name="28_ТС заголовок в 1 строку c картинкой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/>
          <p:nvPr>
            <p:ph idx="2" type="pic"/>
          </p:nvPr>
        </p:nvSpPr>
        <p:spPr>
          <a:xfrm>
            <a:off x="4" y="-7288"/>
            <a:ext cx="9179673" cy="104482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52" name="Google Shape;52;p1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ТС заголовок в 1 строку c картинкой">
  <p:cSld name="27_ТС заголовок в 1 строку c картинкой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7"/>
          <p:cNvSpPr/>
          <p:nvPr>
            <p:ph idx="2" type="pic"/>
          </p:nvPr>
        </p:nvSpPr>
        <p:spPr>
          <a:xfrm>
            <a:off x="13646317" y="5543"/>
            <a:ext cx="4539723" cy="1043544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55" name="Google Shape;55;p1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ТС заголовок в 1 строку c картинкой" type="tx">
  <p:cSld name="TITLE_AND_BOD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/>
          <p:nvPr>
            <p:ph idx="1" type="body"/>
          </p:nvPr>
        </p:nvSpPr>
        <p:spPr>
          <a:xfrm>
            <a:off x="680451" y="2577108"/>
            <a:ext cx="15749445" cy="6732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8"/>
          <p:cNvSpPr txBox="1"/>
          <p:nvPr>
            <p:ph idx="2" type="body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0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ТС заголовок в 1 строку c картинкой">
  <p:cSld name="10_ТС заголовок в 1 строку c картинкой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9"/>
          <p:cNvSpPr txBox="1"/>
          <p:nvPr>
            <p:ph idx="1" type="body"/>
          </p:nvPr>
        </p:nvSpPr>
        <p:spPr>
          <a:xfrm>
            <a:off x="1948859" y="2577100"/>
            <a:ext cx="10056187" cy="1896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9"/>
          <p:cNvSpPr txBox="1"/>
          <p:nvPr>
            <p:ph idx="2" type="body"/>
          </p:nvPr>
        </p:nvSpPr>
        <p:spPr>
          <a:xfrm>
            <a:off x="1948859" y="4844657"/>
            <a:ext cx="10056187" cy="120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402302" rtl="0" algn="l">
              <a:lnSpc>
                <a:spcPct val="1139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657"/>
              <a:buFont typeface="Noto Sans Symbols"/>
              <a:buNone/>
              <a:defRPr b="0" i="0" sz="2657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9"/>
          <p:cNvSpPr txBox="1"/>
          <p:nvPr>
            <p:ph idx="3" type="body"/>
          </p:nvPr>
        </p:nvSpPr>
        <p:spPr>
          <a:xfrm>
            <a:off x="1948859" y="6215977"/>
            <a:ext cx="10056187" cy="795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657"/>
              <a:buFont typeface="Noto Sans Symbols"/>
              <a:buNone/>
              <a:defRPr b="0" i="0" sz="2657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9"/>
          <p:cNvSpPr txBox="1"/>
          <p:nvPr>
            <p:ph idx="4" type="body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0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ТС заголовок в 1 строку c картинкой">
  <p:cSld name="24_ТС заголовок в 1 строку c картинкой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0"/>
          <p:cNvSpPr/>
          <p:nvPr/>
        </p:nvSpPr>
        <p:spPr>
          <a:xfrm>
            <a:off x="0" y="-2"/>
            <a:ext cx="19799300" cy="5077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4975" spcFirstLastPara="1" rIns="4497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_ТС заголовок в 1 строку c картинкой">
  <p:cSld name="42_ТС заголовок в 1 строку c картинкой">
    <p:bg>
      <p:bgPr>
        <a:solidFill>
          <a:schemeClr val="accent4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/>
          <p:nvPr/>
        </p:nvSpPr>
        <p:spPr>
          <a:xfrm rot="10800000">
            <a:off x="-18662" y="-18661"/>
            <a:ext cx="6665512" cy="11178786"/>
          </a:xfrm>
          <a:custGeom>
            <a:rect b="b" l="l" r="r" t="t"/>
            <a:pathLst>
              <a:path extrusionOk="0" h="11160126" w="6665512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ТС заголовок в 1 строку c картинкой">
  <p:cSld name="26_ТС заголовок в 1 строку c картинкой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1"/>
          <p:cNvSpPr/>
          <p:nvPr/>
        </p:nvSpPr>
        <p:spPr>
          <a:xfrm rot="-5400000">
            <a:off x="8130786" y="-8129359"/>
            <a:ext cx="3525495" cy="19792216"/>
          </a:xfrm>
          <a:custGeom>
            <a:rect b="b" l="l" r="r" t="t"/>
            <a:pathLst>
              <a:path extrusionOk="0" h="19792216" w="3525495">
                <a:moveTo>
                  <a:pt x="1644985" y="2572"/>
                </a:moveTo>
                <a:lnTo>
                  <a:pt x="2576480" y="2572"/>
                </a:lnTo>
                <a:lnTo>
                  <a:pt x="3519201" y="0"/>
                </a:lnTo>
                <a:cubicBezTo>
                  <a:pt x="3512980" y="3707601"/>
                  <a:pt x="3530348" y="16084615"/>
                  <a:pt x="3524127" y="19792216"/>
                </a:cubicBezTo>
                <a:lnTo>
                  <a:pt x="0" y="19789372"/>
                </a:lnTo>
                <a:cubicBezTo>
                  <a:pt x="12441" y="13696053"/>
                  <a:pt x="18920" y="7709515"/>
                  <a:pt x="31361" y="1616196"/>
                </a:cubicBezTo>
                <a:cubicBezTo>
                  <a:pt x="31361" y="725016"/>
                  <a:pt x="753805" y="2572"/>
                  <a:pt x="1644985" y="257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С заголовок в 1 строку c картинкой">
  <p:cSld name="19_ТС заголовок в 1 строку c картинкой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/>
          <p:nvPr/>
        </p:nvSpPr>
        <p:spPr>
          <a:xfrm flipH="1" rot="10800000">
            <a:off x="0" y="3859825"/>
            <a:ext cx="19786802" cy="7300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С заголовок в 1 строку c картинкой">
  <p:cSld name="18_ТС заголовок в 1 строку c картинкой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/>
          <p:nvPr>
            <p:ph idx="12" type="sldNum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7" name="Google Shape;77;p23"/>
          <p:cNvSpPr/>
          <p:nvPr/>
        </p:nvSpPr>
        <p:spPr>
          <a:xfrm flipH="1" rot="10800000">
            <a:off x="0" y="5117352"/>
            <a:ext cx="19786802" cy="604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3"/>
          <p:cNvSpPr txBox="1"/>
          <p:nvPr/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</a:pPr>
            <a:fld id="{00000000-1234-1234-1234-123412341234}" type="slidenum">
              <a:rPr b="0" i="0" lang="ru-RU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515">
          <p15:clr>
            <a:srgbClr val="FBAE40"/>
          </p15:clr>
        </p15:guide>
        <p15:guide id="2" pos="623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_ТС заголовок в 1 строку c картинкой">
  <p:cSld name="35_ТС заголовок в 1 строку c картинкой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/>
          <p:nvPr/>
        </p:nvSpPr>
        <p:spPr>
          <a:xfrm flipH="1" rot="10800000">
            <a:off x="0" y="0"/>
            <a:ext cx="19786802" cy="604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4"/>
          <p:cNvSpPr/>
          <p:nvPr/>
        </p:nvSpPr>
        <p:spPr>
          <a:xfrm flipH="1" rot="10800000">
            <a:off x="7001806" y="-2277"/>
            <a:ext cx="5795688" cy="7145900"/>
          </a:xfrm>
          <a:custGeom>
            <a:rect b="b" l="l" r="r" t="t"/>
            <a:pathLst>
              <a:path extrusionOk="0" h="7145900" w="5795688">
                <a:moveTo>
                  <a:pt x="1615670" y="21265"/>
                </a:moveTo>
                <a:lnTo>
                  <a:pt x="4540179" y="21265"/>
                </a:lnTo>
                <a:cubicBezTo>
                  <a:pt x="5249305" y="21265"/>
                  <a:pt x="5086562" y="0"/>
                  <a:pt x="5795688" y="0"/>
                </a:cubicBezTo>
                <a:cubicBezTo>
                  <a:pt x="5789467" y="3707601"/>
                  <a:pt x="5754488" y="3433571"/>
                  <a:pt x="5748267" y="7141172"/>
                </a:cubicBezTo>
                <a:lnTo>
                  <a:pt x="2046" y="7145900"/>
                </a:lnTo>
                <a:cubicBezTo>
                  <a:pt x="-5042" y="4956105"/>
                  <a:pt x="9134" y="3824684"/>
                  <a:pt x="2046" y="1634889"/>
                </a:cubicBezTo>
                <a:cubicBezTo>
                  <a:pt x="2046" y="743709"/>
                  <a:pt x="724490" y="21265"/>
                  <a:pt x="1615670" y="212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ТС заголовок в 1 строку c картинкой">
  <p:cSld name="31_ТС заголовок в 1 строку c картинкой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ТС заголовок в 1 строку c картинкой">
  <p:cSld name="33_ТС заголовок в 1 строку c картинкой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ТС заголовок в 1 строку c картинкой">
  <p:cSld name="22_ТС заголовок в 1 строку c картинкой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ТС заголовок в 1 строку c картинкой">
  <p:cSld name="25_ТС заголовок в 1 строку c картинкой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Пользовательский макет">
  <p:cSld name="4_Пользовательский макет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9"/>
          <p:cNvSpPr/>
          <p:nvPr/>
        </p:nvSpPr>
        <p:spPr>
          <a:xfrm>
            <a:off x="821027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9"/>
          <p:cNvSpPr/>
          <p:nvPr/>
        </p:nvSpPr>
        <p:spPr>
          <a:xfrm>
            <a:off x="2662008" y="4708044"/>
            <a:ext cx="7739292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29"/>
          <p:cNvGrpSpPr/>
          <p:nvPr/>
        </p:nvGrpSpPr>
        <p:grpSpPr>
          <a:xfrm>
            <a:off x="1587526" y="1913434"/>
            <a:ext cx="3822493" cy="7549543"/>
            <a:chOff x="2438381" y="1835148"/>
            <a:chExt cx="1617310" cy="3187699"/>
          </a:xfrm>
        </p:grpSpPr>
        <p:sp>
          <p:nvSpPr>
            <p:cNvPr id="95" name="Google Shape;95;p29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9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9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9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9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9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29"/>
          <p:cNvSpPr/>
          <p:nvPr>
            <p:ph idx="2" type="pic"/>
          </p:nvPr>
        </p:nvSpPr>
        <p:spPr>
          <a:xfrm>
            <a:off x="1887231" y="2128138"/>
            <a:ext cx="3231237" cy="709161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02" name="Google Shape;102;p29"/>
          <p:cNvGrpSpPr/>
          <p:nvPr/>
        </p:nvGrpSpPr>
        <p:grpSpPr>
          <a:xfrm>
            <a:off x="5939210" y="1913434"/>
            <a:ext cx="3822493" cy="7549543"/>
            <a:chOff x="2438381" y="1835148"/>
            <a:chExt cx="1617310" cy="3187699"/>
          </a:xfrm>
        </p:grpSpPr>
        <p:sp>
          <p:nvSpPr>
            <p:cNvPr id="103" name="Google Shape;103;p29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9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9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9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9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9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9"/>
          <p:cNvSpPr/>
          <p:nvPr>
            <p:ph idx="3" type="pic"/>
          </p:nvPr>
        </p:nvSpPr>
        <p:spPr>
          <a:xfrm>
            <a:off x="6238915" y="2128138"/>
            <a:ext cx="3231237" cy="709161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10" name="Google Shape;110;p2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ользовательский макет">
  <p:cSld name="5_Пользовательский макет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0"/>
          <p:cNvSpPr/>
          <p:nvPr/>
        </p:nvSpPr>
        <p:spPr>
          <a:xfrm>
            <a:off x="821027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0"/>
          <p:cNvSpPr/>
          <p:nvPr/>
        </p:nvSpPr>
        <p:spPr>
          <a:xfrm>
            <a:off x="2662007" y="4708044"/>
            <a:ext cx="11151963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" name="Google Shape;114;p30"/>
          <p:cNvGrpSpPr/>
          <p:nvPr/>
        </p:nvGrpSpPr>
        <p:grpSpPr>
          <a:xfrm>
            <a:off x="1587527" y="1913434"/>
            <a:ext cx="3727128" cy="7361195"/>
            <a:chOff x="2438381" y="1835148"/>
            <a:chExt cx="1617310" cy="3187699"/>
          </a:xfrm>
        </p:grpSpPr>
        <p:sp>
          <p:nvSpPr>
            <p:cNvPr id="115" name="Google Shape;115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" name="Google Shape;121;p30"/>
          <p:cNvSpPr/>
          <p:nvPr>
            <p:ph idx="2" type="pic"/>
          </p:nvPr>
        </p:nvSpPr>
        <p:spPr>
          <a:xfrm>
            <a:off x="1887230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22" name="Google Shape;122;p30"/>
          <p:cNvGrpSpPr/>
          <p:nvPr/>
        </p:nvGrpSpPr>
        <p:grpSpPr>
          <a:xfrm>
            <a:off x="5567499" y="1913434"/>
            <a:ext cx="3727128" cy="7361195"/>
            <a:chOff x="2438381" y="1835148"/>
            <a:chExt cx="1617310" cy="3187699"/>
          </a:xfrm>
        </p:grpSpPr>
        <p:sp>
          <p:nvSpPr>
            <p:cNvPr id="123" name="Google Shape;123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" name="Google Shape;129;p30"/>
          <p:cNvSpPr/>
          <p:nvPr>
            <p:ph idx="3" type="pic"/>
          </p:nvPr>
        </p:nvSpPr>
        <p:spPr>
          <a:xfrm>
            <a:off x="5867202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30" name="Google Shape;130;p30"/>
          <p:cNvGrpSpPr/>
          <p:nvPr/>
        </p:nvGrpSpPr>
        <p:grpSpPr>
          <a:xfrm>
            <a:off x="9539610" y="1913434"/>
            <a:ext cx="3727128" cy="7361195"/>
            <a:chOff x="2438381" y="1835148"/>
            <a:chExt cx="1617310" cy="3187699"/>
          </a:xfrm>
        </p:grpSpPr>
        <p:sp>
          <p:nvSpPr>
            <p:cNvPr id="131" name="Google Shape;131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30"/>
          <p:cNvSpPr/>
          <p:nvPr>
            <p:ph idx="4" type="pic"/>
          </p:nvPr>
        </p:nvSpPr>
        <p:spPr>
          <a:xfrm>
            <a:off x="9839313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ТС заголовок в 1 строку c картинкой">
  <p:cSld name="11_ТС заголовок в 1 строку c картинкой">
    <p:bg>
      <p:bgPr>
        <a:solidFill>
          <a:schemeClr val="accent6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Пользовательский макет">
  <p:cSld name="7_Пользовательский макет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/>
          <p:nvPr/>
        </p:nvSpPr>
        <p:spPr>
          <a:xfrm>
            <a:off x="0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1"/>
          <p:cNvSpPr/>
          <p:nvPr/>
        </p:nvSpPr>
        <p:spPr>
          <a:xfrm>
            <a:off x="2662007" y="4512111"/>
            <a:ext cx="17137293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Google Shape;142;p31"/>
          <p:cNvGrpSpPr/>
          <p:nvPr/>
        </p:nvGrpSpPr>
        <p:grpSpPr>
          <a:xfrm>
            <a:off x="689456" y="2191031"/>
            <a:ext cx="3561777" cy="7034622"/>
            <a:chOff x="2438381" y="1835148"/>
            <a:chExt cx="1617310" cy="3187699"/>
          </a:xfrm>
        </p:grpSpPr>
        <p:sp>
          <p:nvSpPr>
            <p:cNvPr id="143" name="Google Shape;143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" name="Google Shape;149;p31"/>
          <p:cNvSpPr/>
          <p:nvPr>
            <p:ph idx="2" type="pic"/>
          </p:nvPr>
        </p:nvSpPr>
        <p:spPr>
          <a:xfrm>
            <a:off x="989160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50" name="Google Shape;150;p31"/>
          <p:cNvGrpSpPr/>
          <p:nvPr/>
        </p:nvGrpSpPr>
        <p:grpSpPr>
          <a:xfrm>
            <a:off x="4427042" y="2191031"/>
            <a:ext cx="3561777" cy="7034622"/>
            <a:chOff x="2438381" y="1835148"/>
            <a:chExt cx="1617310" cy="3187699"/>
          </a:xfrm>
        </p:grpSpPr>
        <p:sp>
          <p:nvSpPr>
            <p:cNvPr id="151" name="Google Shape;151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" name="Google Shape;157;p31"/>
          <p:cNvSpPr/>
          <p:nvPr>
            <p:ph idx="3" type="pic"/>
          </p:nvPr>
        </p:nvSpPr>
        <p:spPr>
          <a:xfrm>
            <a:off x="4726746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58" name="Google Shape;158;p31"/>
          <p:cNvGrpSpPr/>
          <p:nvPr/>
        </p:nvGrpSpPr>
        <p:grpSpPr>
          <a:xfrm>
            <a:off x="8099450" y="2191031"/>
            <a:ext cx="3561777" cy="7034622"/>
            <a:chOff x="2438381" y="1835148"/>
            <a:chExt cx="1617310" cy="3187699"/>
          </a:xfrm>
        </p:grpSpPr>
        <p:sp>
          <p:nvSpPr>
            <p:cNvPr id="159" name="Google Shape;159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" name="Google Shape;165;p31"/>
          <p:cNvSpPr/>
          <p:nvPr>
            <p:ph idx="4" type="pic"/>
          </p:nvPr>
        </p:nvSpPr>
        <p:spPr>
          <a:xfrm>
            <a:off x="8399154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66" name="Google Shape;166;p31"/>
          <p:cNvGrpSpPr/>
          <p:nvPr/>
        </p:nvGrpSpPr>
        <p:grpSpPr>
          <a:xfrm>
            <a:off x="11771858" y="2191031"/>
            <a:ext cx="3561777" cy="7034622"/>
            <a:chOff x="2438381" y="1835148"/>
            <a:chExt cx="1617310" cy="3187699"/>
          </a:xfrm>
        </p:grpSpPr>
        <p:sp>
          <p:nvSpPr>
            <p:cNvPr id="167" name="Google Shape;167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" name="Google Shape;173;p31"/>
          <p:cNvSpPr/>
          <p:nvPr>
            <p:ph idx="5" type="pic"/>
          </p:nvPr>
        </p:nvSpPr>
        <p:spPr>
          <a:xfrm>
            <a:off x="12071562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74" name="Google Shape;174;p31"/>
          <p:cNvGrpSpPr/>
          <p:nvPr/>
        </p:nvGrpSpPr>
        <p:grpSpPr>
          <a:xfrm>
            <a:off x="15516274" y="2191031"/>
            <a:ext cx="3561777" cy="7034622"/>
            <a:chOff x="2438381" y="1835148"/>
            <a:chExt cx="1617310" cy="3187699"/>
          </a:xfrm>
        </p:grpSpPr>
        <p:sp>
          <p:nvSpPr>
            <p:cNvPr id="175" name="Google Shape;175;p31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1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1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1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1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" name="Google Shape;181;p31"/>
          <p:cNvSpPr/>
          <p:nvPr>
            <p:ph idx="6" type="pic"/>
          </p:nvPr>
        </p:nvSpPr>
        <p:spPr>
          <a:xfrm>
            <a:off x="15815978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82" name="Google Shape;182;p3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_ТС заголовок в 1 строку c картинкой">
  <p:cSld name="36_ТС заголовок в 1 строку c картинкой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idx="1" type="body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None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41147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41147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541147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541147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ТС заголовок в 1 строку c картинкой">
  <p:cSld name="32_ТС заголовок в 1 строку c картинкой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/>
          <p:nvPr/>
        </p:nvSpPr>
        <p:spPr>
          <a:xfrm>
            <a:off x="7555985" y="1"/>
            <a:ext cx="12253488" cy="111659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None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41147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41147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541147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541147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ctrTitle"/>
          </p:nvPr>
        </p:nvSpPr>
        <p:spPr>
          <a:xfrm>
            <a:off x="791841" y="4020460"/>
            <a:ext cx="18215621" cy="1010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86"/>
              <a:buFont typeface="Arial"/>
              <a:buNone/>
              <a:defRPr b="0" i="0" sz="7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4"/>
          <p:cNvSpPr txBox="1"/>
          <p:nvPr>
            <p:ph idx="1" type="subTitle"/>
          </p:nvPr>
        </p:nvSpPr>
        <p:spPr>
          <a:xfrm>
            <a:off x="800853" y="5377809"/>
            <a:ext cx="13859510" cy="413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ТС заголовок в 1 строку c картинкой">
  <p:cSld name="7_ТС заголовок в 1 строку c картинкой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/>
          <p:nvPr>
            <p:ph idx="1" type="body"/>
          </p:nvPr>
        </p:nvSpPr>
        <p:spPr>
          <a:xfrm>
            <a:off x="867938" y="3478927"/>
            <a:ext cx="8512200" cy="18950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5"/>
          <p:cNvSpPr/>
          <p:nvPr>
            <p:ph idx="2" type="pic"/>
          </p:nvPr>
        </p:nvSpPr>
        <p:spPr>
          <a:xfrm>
            <a:off x="10012250" y="-13722"/>
            <a:ext cx="6978355" cy="9932044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3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4 строки">
  <p:cSld name="2_ТС заголовок в 4 строки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>
            <p:ph idx="1" type="body"/>
          </p:nvPr>
        </p:nvSpPr>
        <p:spPr>
          <a:xfrm>
            <a:off x="16007423" y="10027798"/>
            <a:ext cx="3092077" cy="425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6"/>
          <p:cNvSpPr txBox="1"/>
          <p:nvPr>
            <p:ph idx="2" type="body"/>
          </p:nvPr>
        </p:nvSpPr>
        <p:spPr>
          <a:xfrm>
            <a:off x="712491" y="10031915"/>
            <a:ext cx="3065519" cy="4217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3" type="body"/>
          </p:nvPr>
        </p:nvSpPr>
        <p:spPr>
          <a:xfrm>
            <a:off x="712491" y="6298655"/>
            <a:ext cx="11134605" cy="6864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39"/>
              </a:lnSpc>
              <a:spcBef>
                <a:spcPts val="109"/>
              </a:spcBef>
              <a:spcAft>
                <a:spcPts val="0"/>
              </a:spcAft>
              <a:buClr>
                <a:srgbClr val="282828"/>
              </a:buClr>
              <a:buSzPts val="3051"/>
              <a:buFont typeface="Noto Sans Symbols"/>
              <a:buNone/>
              <a:defRPr b="0" i="0" sz="3051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4" type="body"/>
          </p:nvPr>
        </p:nvSpPr>
        <p:spPr>
          <a:xfrm>
            <a:off x="712491" y="4642973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9983"/>
              </a:lnSpc>
              <a:spcBef>
                <a:spcPts val="104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1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3" name="Google Shape;20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3215" y="226628"/>
            <a:ext cx="4752000" cy="185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3_Custom Layout">
  <p:cSld name="53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/>
          <p:nvPr/>
        </p:nvSpPr>
        <p:spPr>
          <a:xfrm flipH="1" rot="10800000">
            <a:off x="10510956" y="0"/>
            <a:ext cx="9288351" cy="111601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4975" spcFirstLastPara="1" rIns="4497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7"/>
          <p:cNvSpPr/>
          <p:nvPr>
            <p:ph idx="2" type="pic"/>
          </p:nvPr>
        </p:nvSpPr>
        <p:spPr>
          <a:xfrm>
            <a:off x="9158070" y="1012998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7" name="Google Shape;207;p37"/>
          <p:cNvSpPr/>
          <p:nvPr>
            <p:ph idx="3" type="pic"/>
          </p:nvPr>
        </p:nvSpPr>
        <p:spPr>
          <a:xfrm>
            <a:off x="9158070" y="4238454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8" name="Google Shape;208;p37"/>
          <p:cNvSpPr/>
          <p:nvPr>
            <p:ph idx="4" type="pic"/>
          </p:nvPr>
        </p:nvSpPr>
        <p:spPr>
          <a:xfrm>
            <a:off x="9158070" y="7528839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9" name="Google Shape;209;p3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EFAULT">
  <p:cSld name="1_DEFAULT">
    <p:bg>
      <p:bgPr>
        <a:solidFill>
          <a:srgbClr val="FFFFFF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Пользовательский макет">
  <p:cSld name="16_Пользовательский макет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/>
          <p:nvPr>
            <p:ph idx="2" type="pic"/>
          </p:nvPr>
        </p:nvSpPr>
        <p:spPr>
          <a:xfrm>
            <a:off x="5609830" y="7961429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39"/>
          <p:cNvSpPr/>
          <p:nvPr>
            <p:ph idx="3" type="pic"/>
          </p:nvPr>
        </p:nvSpPr>
        <p:spPr>
          <a:xfrm>
            <a:off x="4362352" y="5629177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9"/>
          <p:cNvSpPr/>
          <p:nvPr>
            <p:ph idx="4" type="pic"/>
          </p:nvPr>
        </p:nvSpPr>
        <p:spPr>
          <a:xfrm>
            <a:off x="5598245" y="3134486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9"/>
          <p:cNvSpPr/>
          <p:nvPr>
            <p:ph idx="5" type="pic"/>
          </p:nvPr>
        </p:nvSpPr>
        <p:spPr>
          <a:xfrm>
            <a:off x="13921684" y="5630233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6" type="pic"/>
          </p:nvPr>
        </p:nvSpPr>
        <p:spPr>
          <a:xfrm>
            <a:off x="12544720" y="3135540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/>
          <p:nvPr>
            <p:ph idx="7" type="pic"/>
          </p:nvPr>
        </p:nvSpPr>
        <p:spPr>
          <a:xfrm>
            <a:off x="12556302" y="7962486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39"/>
          <p:cNvSpPr txBox="1"/>
          <p:nvPr>
            <p:ph idx="1" type="body"/>
          </p:nvPr>
        </p:nvSpPr>
        <p:spPr>
          <a:xfrm>
            <a:off x="14111862" y="3134481"/>
            <a:ext cx="3943750" cy="1144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None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1122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1122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1122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1122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9"/>
          <p:cNvSpPr txBox="1"/>
          <p:nvPr>
            <p:ph idx="8" type="body"/>
          </p:nvPr>
        </p:nvSpPr>
        <p:spPr>
          <a:xfrm>
            <a:off x="15447896" y="5582374"/>
            <a:ext cx="3587374" cy="1473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l">
              <a:lnSpc>
                <a:spcPct val="132000"/>
              </a:lnSpc>
              <a:spcBef>
                <a:spcPts val="591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9"/>
          <p:cNvSpPr txBox="1"/>
          <p:nvPr>
            <p:ph idx="9" type="body"/>
          </p:nvPr>
        </p:nvSpPr>
        <p:spPr>
          <a:xfrm>
            <a:off x="14111862" y="7961162"/>
            <a:ext cx="3943750" cy="1144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l">
              <a:lnSpc>
                <a:spcPct val="132000"/>
              </a:lnSpc>
              <a:spcBef>
                <a:spcPts val="591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39"/>
          <p:cNvSpPr txBox="1"/>
          <p:nvPr>
            <p:ph idx="13" type="body"/>
          </p:nvPr>
        </p:nvSpPr>
        <p:spPr>
          <a:xfrm>
            <a:off x="1124962" y="3134481"/>
            <a:ext cx="4142024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9"/>
          <p:cNvSpPr txBox="1"/>
          <p:nvPr>
            <p:ph idx="14" type="body"/>
          </p:nvPr>
        </p:nvSpPr>
        <p:spPr>
          <a:xfrm>
            <a:off x="518034" y="5631524"/>
            <a:ext cx="3553995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4" name="Google Shape;224;p39"/>
          <p:cNvSpPr txBox="1"/>
          <p:nvPr>
            <p:ph idx="15" type="body"/>
          </p:nvPr>
        </p:nvSpPr>
        <p:spPr>
          <a:xfrm>
            <a:off x="1124962" y="7961235"/>
            <a:ext cx="4142024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5" name="Google Shape;225;p39"/>
          <p:cNvSpPr txBox="1"/>
          <p:nvPr>
            <p:ph type="title"/>
          </p:nvPr>
        </p:nvSpPr>
        <p:spPr>
          <a:xfrm>
            <a:off x="1363566" y="643293"/>
            <a:ext cx="17106569" cy="11195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Пользовательский макет">
  <p:cSld name="17_Пользовательский макет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_ТС заголовок в 1 строку c картинкой">
  <p:cSld name="39_ТС заголовок в 1 строку c картинкой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/>
          <p:nvPr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6"/>
          <p:cNvPicPr preferRelativeResize="0"/>
          <p:nvPr/>
        </p:nvPicPr>
        <p:blipFill rotWithShape="1">
          <a:blip r:embed="rId2">
            <a:alphaModFix/>
          </a:blip>
          <a:srcRect b="7264" l="0" r="0" t="0"/>
          <a:stretch/>
        </p:blipFill>
        <p:spPr>
          <a:xfrm>
            <a:off x="10640513" y="1401764"/>
            <a:ext cx="8180887" cy="9758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802" y="204538"/>
            <a:ext cx="6067183" cy="1854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3 строки">
  <p:cSld name="2_ТС заголовок в 3 строки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/>
          <p:nvPr/>
        </p:nvSpPr>
        <p:spPr>
          <a:xfrm rot="10800000">
            <a:off x="-6352" y="-18661"/>
            <a:ext cx="4544483" cy="11191876"/>
          </a:xfrm>
          <a:custGeom>
            <a:rect b="b" l="l" r="r" t="t"/>
            <a:pathLst>
              <a:path extrusionOk="0" h="11191876" w="4544483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6012" y="361949"/>
            <a:ext cx="3852000" cy="1577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ТС заголовок в 1 строку c картинкой">
  <p:cSld name="41_ТС заголовок в 1 строку c картинкой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6343" y="322101"/>
            <a:ext cx="3852000" cy="1504954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8"/>
          <p:cNvSpPr/>
          <p:nvPr>
            <p:ph idx="2" type="pic"/>
          </p:nvPr>
        </p:nvSpPr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cxnSp>
        <p:nvCxnSpPr>
          <p:cNvPr id="26" name="Google Shape;26;p8"/>
          <p:cNvCxnSpPr/>
          <p:nvPr/>
        </p:nvCxnSpPr>
        <p:spPr>
          <a:xfrm>
            <a:off x="4336472" y="621114"/>
            <a:ext cx="0" cy="906929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" name="Google Shape;27;p8"/>
          <p:cNvSpPr/>
          <p:nvPr>
            <p:ph idx="3" type="pic"/>
          </p:nvPr>
        </p:nvSpPr>
        <p:spPr>
          <a:xfrm>
            <a:off x="4808538" y="655334"/>
            <a:ext cx="3406775" cy="83848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ТС заголовок в 1 строку c картинкой">
  <p:cSld name="16_ТС заголовок в 1 строку c картинкой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/>
          <p:nvPr>
            <p:ph idx="12" type="sldNum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1</a:t>
            </a:r>
            <a:endParaRPr/>
          </a:p>
        </p:txBody>
      </p:sp>
      <p:pic>
        <p:nvPicPr>
          <p:cNvPr id="30" name="Google Shape;30;p9"/>
          <p:cNvPicPr preferRelativeResize="0"/>
          <p:nvPr/>
        </p:nvPicPr>
        <p:blipFill rotWithShape="1">
          <a:blip r:embed="rId2">
            <a:alphaModFix/>
          </a:blip>
          <a:srcRect b="12816" l="0" r="0" t="4375"/>
          <a:stretch/>
        </p:blipFill>
        <p:spPr>
          <a:xfrm>
            <a:off x="0" y="-1"/>
            <a:ext cx="19823463" cy="1116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ТС заголовок в 1 строку c картинкой">
  <p:cSld name="20_ТС заголовок в 1 строку c картинкой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/>
          <p:nvPr/>
        </p:nvSpPr>
        <p:spPr>
          <a:xfrm rot="10800000">
            <a:off x="7161025" y="-2"/>
            <a:ext cx="12255499" cy="10440990"/>
          </a:xfrm>
          <a:prstGeom prst="round1Rect">
            <a:avLst>
              <a:gd fmla="val 1611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468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0"/>
          <p:cNvSpPr/>
          <p:nvPr/>
        </p:nvSpPr>
        <p:spPr>
          <a:xfrm rot="10800000">
            <a:off x="13307828" y="0"/>
            <a:ext cx="6491472" cy="10440988"/>
          </a:xfrm>
          <a:custGeom>
            <a:rect b="b" l="l" r="r" t="t"/>
            <a:pathLst>
              <a:path extrusionOk="0" h="10287006" w="6491472">
                <a:moveTo>
                  <a:pt x="0" y="21265"/>
                </a:moveTo>
                <a:lnTo>
                  <a:pt x="4864725" y="0"/>
                </a:lnTo>
                <a:cubicBezTo>
                  <a:pt x="5763153" y="0"/>
                  <a:pt x="6491472" y="728319"/>
                  <a:pt x="6491472" y="1626747"/>
                </a:cubicBezTo>
                <a:lnTo>
                  <a:pt x="6491472" y="10287006"/>
                </a:lnTo>
                <a:lnTo>
                  <a:pt x="0" y="10287006"/>
                </a:lnTo>
                <a:lnTo>
                  <a:pt x="0" y="212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68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3">
          <p15:clr>
            <a:srgbClr val="F26B43"/>
          </p15:clr>
        </p15:guide>
        <p15:guide id="2" orient="horz" pos="453">
          <p15:clr>
            <a:srgbClr val="F26B43"/>
          </p15:clr>
        </p15:guide>
        <p15:guide id="3" pos="12019">
          <p15:clr>
            <a:srgbClr val="F26B43"/>
          </p15:clr>
        </p15:guide>
        <p15:guide id="4" orient="horz" pos="657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/>
          <p:nvPr/>
        </p:nvSpPr>
        <p:spPr>
          <a:xfrm>
            <a:off x="702809" y="7944100"/>
            <a:ext cx="7722733" cy="18910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Noto Sans Symbols"/>
              <a:buNone/>
            </a:pPr>
            <a:r>
              <a:rPr b="1" i="0" lang="ru-RU" sz="8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Методы решения задач</a:t>
            </a:r>
            <a:endParaRPr/>
          </a:p>
        </p:txBody>
      </p:sp>
      <p:pic>
        <p:nvPicPr>
          <p:cNvPr id="234" name="Google Shape;234;p4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7536" l="13084" r="15396" t="-22341"/>
          <a:stretch/>
        </p:blipFill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0"/>
          <p:cNvSpPr/>
          <p:nvPr/>
        </p:nvSpPr>
        <p:spPr>
          <a:xfrm rot="10800000">
            <a:off x="0" y="-5095"/>
            <a:ext cx="19799300" cy="9118155"/>
          </a:xfrm>
          <a:prstGeom prst="round1Rect">
            <a:avLst>
              <a:gd fmla="val 223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50"/>
          <p:cNvSpPr txBox="1"/>
          <p:nvPr/>
        </p:nvSpPr>
        <p:spPr>
          <a:xfrm>
            <a:off x="1494971" y="2047064"/>
            <a:ext cx="9126157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15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Бин-поиск по ответу</a:t>
            </a:r>
            <a:endParaRPr/>
          </a:p>
        </p:txBody>
      </p:sp>
      <p:sp>
        <p:nvSpPr>
          <p:cNvPr id="332" name="Google Shape;332;p50"/>
          <p:cNvSpPr txBox="1"/>
          <p:nvPr/>
        </p:nvSpPr>
        <p:spPr>
          <a:xfrm>
            <a:off x="1494972" y="4326462"/>
            <a:ext cx="8913886" cy="22275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Архитектор строит n домов на улице ограниченной ширины. Каждый дом имеет свою ширину. Архитектор хочет, чтобы расстояние между любыми соседними домами было как можно больше. </a:t>
            </a:r>
            <a:endParaRPr/>
          </a:p>
        </p:txBody>
      </p:sp>
      <p:sp>
        <p:nvSpPr>
          <p:cNvPr id="333" name="Google Shape;333;p50"/>
          <p:cNvSpPr txBox="1"/>
          <p:nvPr/>
        </p:nvSpPr>
        <p:spPr>
          <a:xfrm>
            <a:off x="12959478" y="4326462"/>
            <a:ext cx="4635800" cy="21505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найти это расстояние?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За O(n log w)?</a:t>
            </a:r>
            <a:endParaRPr/>
          </a:p>
        </p:txBody>
      </p:sp>
      <p:pic>
        <p:nvPicPr>
          <p:cNvPr id="334" name="Google Shape;334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37141" y="4356884"/>
            <a:ext cx="579793" cy="590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37141" y="5886905"/>
            <a:ext cx="579793" cy="590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1"/>
          <p:cNvSpPr txBox="1"/>
          <p:nvPr/>
        </p:nvSpPr>
        <p:spPr>
          <a:xfrm>
            <a:off x="1527629" y="2047064"/>
            <a:ext cx="6987950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15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Два указателя</a:t>
            </a:r>
            <a:endParaRPr/>
          </a:p>
        </p:txBody>
      </p:sp>
      <p:sp>
        <p:nvSpPr>
          <p:cNvPr id="341" name="Google Shape;341;p51"/>
          <p:cNvSpPr/>
          <p:nvPr/>
        </p:nvSpPr>
        <p:spPr>
          <a:xfrm>
            <a:off x="9509856" y="2047064"/>
            <a:ext cx="8941430" cy="2226905"/>
          </a:xfrm>
          <a:prstGeom prst="roundRect">
            <a:avLst>
              <a:gd fmla="val 16364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смерджить </a:t>
            </a:r>
            <a:b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три отсортированных массива?</a:t>
            </a:r>
            <a:endParaRPr/>
          </a:p>
        </p:txBody>
      </p:sp>
      <p:sp>
        <p:nvSpPr>
          <p:cNvPr id="342" name="Google Shape;342;p51"/>
          <p:cNvSpPr/>
          <p:nvPr/>
        </p:nvSpPr>
        <p:spPr>
          <a:xfrm>
            <a:off x="9509856" y="4631532"/>
            <a:ext cx="8941430" cy="2226905"/>
          </a:xfrm>
          <a:prstGeom prst="roundRect">
            <a:avLst>
              <a:gd fmla="val 14051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найти максимальный отрезок, </a:t>
            </a:r>
            <a:b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где не больше двух нулей?</a:t>
            </a:r>
            <a:endParaRPr/>
          </a:p>
        </p:txBody>
      </p:sp>
      <p:sp>
        <p:nvSpPr>
          <p:cNvPr id="343" name="Google Shape;343;p51"/>
          <p:cNvSpPr/>
          <p:nvPr/>
        </p:nvSpPr>
        <p:spPr>
          <a:xfrm>
            <a:off x="9509856" y="7216000"/>
            <a:ext cx="8941430" cy="2226905"/>
          </a:xfrm>
          <a:prstGeom prst="roundRect">
            <a:avLst>
              <a:gd fmla="val 15423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 больше k нулей?</a:t>
            </a:r>
            <a:endParaRPr/>
          </a:p>
        </p:txBody>
      </p:sp>
      <p:pic>
        <p:nvPicPr>
          <p:cNvPr id="344" name="Google Shape;34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2865443"/>
            <a:ext cx="579793" cy="590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5449911"/>
            <a:ext cx="579793" cy="590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8034379"/>
            <a:ext cx="579793" cy="590146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51"/>
          <p:cNvSpPr txBox="1"/>
          <p:nvPr/>
        </p:nvSpPr>
        <p:spPr>
          <a:xfrm>
            <a:off x="1527629" y="5060936"/>
            <a:ext cx="7198733" cy="43819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Самая частая тема на собеседованиях. 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Идея простая — заводим две переменные, которые указывают на массив и двигаем </a:t>
            </a:r>
            <a:b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их по определенному правилу.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Сортировка слиянием один из самых известных примеров.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2"/>
          <p:cNvSpPr/>
          <p:nvPr/>
        </p:nvSpPr>
        <p:spPr>
          <a:xfrm>
            <a:off x="751113" y="1161041"/>
            <a:ext cx="7386411" cy="8838045"/>
          </a:xfrm>
          <a:prstGeom prst="roundRect">
            <a:avLst>
              <a:gd fmla="val 3611" name="adj"/>
            </a:avLst>
          </a:prstGeom>
          <a:gradFill>
            <a:gsLst>
              <a:gs pos="0">
                <a:schemeClr val="accent1"/>
              </a:gs>
              <a:gs pos="21000">
                <a:schemeClr val="accent1"/>
              </a:gs>
              <a:gs pos="100000">
                <a:srgbClr val="FFEA7F"/>
              </a:gs>
            </a:gsLst>
            <a:lin ang="480000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52"/>
          <p:cNvSpPr txBox="1"/>
          <p:nvPr/>
        </p:nvSpPr>
        <p:spPr>
          <a:xfrm>
            <a:off x="1470252" y="1746955"/>
            <a:ext cx="5964691" cy="2769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Декомпозиция задачи </a:t>
            </a:r>
            <a:b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на подзадачи</a:t>
            </a:r>
            <a:endParaRPr/>
          </a:p>
        </p:txBody>
      </p:sp>
      <p:sp>
        <p:nvSpPr>
          <p:cNvPr id="354" name="Google Shape;354;p52"/>
          <p:cNvSpPr/>
          <p:nvPr/>
        </p:nvSpPr>
        <p:spPr>
          <a:xfrm>
            <a:off x="8417832" y="1161041"/>
            <a:ext cx="10630354" cy="8838045"/>
          </a:xfrm>
          <a:prstGeom prst="roundRect">
            <a:avLst>
              <a:gd fmla="val 3611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Google Shape;355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1420" y="4865201"/>
            <a:ext cx="7386411" cy="4789504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2"/>
          <p:cNvSpPr txBox="1"/>
          <p:nvPr/>
        </p:nvSpPr>
        <p:spPr>
          <a:xfrm>
            <a:off x="9663598" y="1953428"/>
            <a:ext cx="8138822" cy="72532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Разбивайте задачи на подзадачи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Делайте предположения: “если я смогу найти минимум, то …”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Задачи обычно состоят из нескольких </a:t>
            </a:r>
            <a:b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логических шагов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Если не можете придумать решение, то можете прикинуть какое от вас ждут решение на основе ограничений. </a:t>
            </a:r>
            <a:endParaRPr/>
          </a:p>
          <a:p>
            <a:pPr indent="-3365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Если идей совсем нет, то можете просто вспоминать все алгоритмы, которые знаете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3"/>
          <p:cNvSpPr txBox="1"/>
          <p:nvPr>
            <p:ph type="title"/>
          </p:nvPr>
        </p:nvSpPr>
        <p:spPr>
          <a:xfrm>
            <a:off x="738593" y="9089865"/>
            <a:ext cx="8226425" cy="13511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1249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9000"/>
              <a:buFont typeface="Arial"/>
              <a:buNone/>
            </a:pPr>
            <a:r>
              <a:rPr b="1" i="0" lang="ru-RU" sz="9000" u="none" cap="none" strike="noStrike">
                <a:solidFill>
                  <a:srgbClr val="1A1919"/>
                </a:solidFill>
                <a:latin typeface="Arial"/>
                <a:ea typeface="Arial"/>
                <a:cs typeface="Arial"/>
                <a:sym typeface="Arial"/>
              </a:rPr>
              <a:t>Спасибо!</a:t>
            </a:r>
            <a:endParaRPr b="1" i="0" sz="9000" u="none" cap="none" strike="noStrike">
              <a:solidFill>
                <a:srgbClr val="1A191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2" name="Google Shape;362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1450" y="2598821"/>
            <a:ext cx="5507922" cy="5494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2"/>
          <p:cNvSpPr/>
          <p:nvPr/>
        </p:nvSpPr>
        <p:spPr>
          <a:xfrm>
            <a:off x="9193664" y="6713541"/>
            <a:ext cx="8115300" cy="2295021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42"/>
          <p:cNvSpPr txBox="1"/>
          <p:nvPr/>
        </p:nvSpPr>
        <p:spPr>
          <a:xfrm>
            <a:off x="686481" y="535277"/>
            <a:ext cx="5453062" cy="18466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Префиксные суммы</a:t>
            </a:r>
            <a:endParaRPr/>
          </a:p>
        </p:txBody>
      </p:sp>
      <p:sp>
        <p:nvSpPr>
          <p:cNvPr id="241" name="Google Shape;241;p42"/>
          <p:cNvSpPr txBox="1"/>
          <p:nvPr/>
        </p:nvSpPr>
        <p:spPr>
          <a:xfrm>
            <a:off x="719138" y="2981149"/>
            <a:ext cx="4554991" cy="960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Есть массив, хотим найти сумму на отрезке</a:t>
            </a:r>
            <a:endParaRPr/>
          </a:p>
        </p:txBody>
      </p:sp>
      <p:sp>
        <p:nvSpPr>
          <p:cNvPr id="242" name="Google Shape;242;p42"/>
          <p:cNvSpPr txBox="1"/>
          <p:nvPr/>
        </p:nvSpPr>
        <p:spPr>
          <a:xfrm>
            <a:off x="9193664" y="2017424"/>
            <a:ext cx="8740096" cy="3848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4300" lvl="0" marL="3843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это сделать за O(n)?</a:t>
            </a:r>
            <a:endParaRPr/>
          </a:p>
          <a:p>
            <a:pPr indent="-384300" lvl="0" marL="384300" marR="0" rtl="0" algn="l">
              <a:lnSpc>
                <a:spcPct val="142857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это сделать за O(1)?</a:t>
            </a:r>
            <a:endParaRPr/>
          </a:p>
          <a:p>
            <a:pPr indent="-384300" lvl="0" marL="384300" marR="0" rtl="0" algn="l">
              <a:lnSpc>
                <a:spcPct val="142857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найти подотрезок с наибольшей суммой за O(n^2)? </a:t>
            </a:r>
            <a:endParaRPr/>
          </a:p>
          <a:p>
            <a:pPr indent="-384300" lvl="0" marL="384300" marR="0" rtl="0" algn="l">
              <a:lnSpc>
                <a:spcPct val="142857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 О(n log n)? </a:t>
            </a:r>
            <a:endParaRPr/>
          </a:p>
          <a:p>
            <a:pPr indent="-384300" lvl="0" marL="384300" marR="0" rtl="0" algn="l">
              <a:lnSpc>
                <a:spcPct val="142857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 O(n)?</a:t>
            </a:r>
            <a:endParaRPr/>
          </a:p>
        </p:txBody>
      </p:sp>
      <p:pic>
        <p:nvPicPr>
          <p:cNvPr id="243" name="Google Shape;24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39070" y="7058938"/>
            <a:ext cx="7269785" cy="160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42"/>
          <p:cNvPicPr preferRelativeResize="0"/>
          <p:nvPr/>
        </p:nvPicPr>
        <p:blipFill rotWithShape="1">
          <a:blip r:embed="rId4">
            <a:alphaModFix/>
          </a:blip>
          <a:srcRect b="17629" l="6490" r="5410" t="0"/>
          <a:stretch/>
        </p:blipFill>
        <p:spPr>
          <a:xfrm>
            <a:off x="0" y="5723293"/>
            <a:ext cx="6645729" cy="5436832"/>
          </a:xfrm>
          <a:prstGeom prst="round2DiagRect">
            <a:avLst>
              <a:gd fmla="val 29057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3"/>
          <p:cNvSpPr txBox="1"/>
          <p:nvPr/>
        </p:nvSpPr>
        <p:spPr>
          <a:xfrm>
            <a:off x="686481" y="535277"/>
            <a:ext cx="5453062" cy="2769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Noto Sans Symbols"/>
              <a:buNone/>
            </a:pPr>
            <a:r>
              <a:rPr b="1" i="0" lang="ru-RU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Префиксные суммы + </a:t>
            </a:r>
            <a:r>
              <a:rPr b="1" i="0" lang="ru-RU" sz="6000" u="none" cap="none" strike="noStrike">
                <a:solidFill>
                  <a:srgbClr val="428BF9"/>
                </a:solidFill>
                <a:latin typeface="Arial"/>
                <a:ea typeface="Arial"/>
                <a:cs typeface="Arial"/>
                <a:sym typeface="Arial"/>
              </a:rPr>
              <a:t>бинпоиск</a:t>
            </a:r>
            <a:endParaRPr b="1" i="0" sz="6000" u="none" cap="none" strike="noStrike">
              <a:solidFill>
                <a:srgbClr val="428BF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43"/>
          <p:cNvSpPr txBox="1"/>
          <p:nvPr/>
        </p:nvSpPr>
        <p:spPr>
          <a:xfrm>
            <a:off x="719138" y="3952733"/>
            <a:ext cx="5289775" cy="1447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Есть массив и число, хотим найти такой подотрезок, что разность суммы и подотрезка минимальна</a:t>
            </a:r>
            <a:endParaRPr/>
          </a:p>
        </p:txBody>
      </p:sp>
      <p:sp>
        <p:nvSpPr>
          <p:cNvPr id="251" name="Google Shape;251;p43"/>
          <p:cNvSpPr/>
          <p:nvPr/>
        </p:nvSpPr>
        <p:spPr>
          <a:xfrm>
            <a:off x="9193664" y="6713541"/>
            <a:ext cx="8115300" cy="2295021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2" name="Google Shape;25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39070" y="7058938"/>
            <a:ext cx="7269785" cy="1604226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3"/>
          <p:cNvSpPr txBox="1"/>
          <p:nvPr/>
        </p:nvSpPr>
        <p:spPr>
          <a:xfrm>
            <a:off x="9193664" y="2017424"/>
            <a:ext cx="7069593" cy="3559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4300" lvl="0" marL="3843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Наивное решение </a:t>
            </a:r>
            <a:endParaRPr/>
          </a:p>
          <a:p>
            <a:pPr indent="-384300" lvl="0" marL="384300" marR="0" rtl="0" algn="l">
              <a:lnSpc>
                <a:spcPct val="142857"/>
              </a:lnSpc>
              <a:spcBef>
                <a:spcPts val="3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решить, если числа только положительные?</a:t>
            </a:r>
            <a:endParaRPr/>
          </a:p>
          <a:p>
            <a:pPr indent="-384300" lvl="0" marL="384300" marR="0" rtl="0" algn="l">
              <a:lnSpc>
                <a:spcPct val="142857"/>
              </a:lnSpc>
              <a:spcBef>
                <a:spcPts val="3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*Как решить, если числа любые? </a:t>
            </a:r>
            <a:b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(Нужна еще какая-то структура)</a:t>
            </a:r>
            <a:endParaRPr/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4">
            <a:alphaModFix/>
          </a:blip>
          <a:srcRect b="17629" l="6490" r="5410" t="0"/>
          <a:stretch/>
        </p:blipFill>
        <p:spPr>
          <a:xfrm>
            <a:off x="0" y="5723293"/>
            <a:ext cx="6645729" cy="5436832"/>
          </a:xfrm>
          <a:prstGeom prst="round2DiagRect">
            <a:avLst>
              <a:gd fmla="val 29057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4"/>
          <p:cNvSpPr/>
          <p:nvPr/>
        </p:nvSpPr>
        <p:spPr>
          <a:xfrm>
            <a:off x="719138" y="5624518"/>
            <a:ext cx="7216549" cy="4107311"/>
          </a:xfrm>
          <a:prstGeom prst="roundRect">
            <a:avLst>
              <a:gd fmla="val 9511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44"/>
          <p:cNvSpPr/>
          <p:nvPr/>
        </p:nvSpPr>
        <p:spPr>
          <a:xfrm rot="10800000">
            <a:off x="0" y="-5094"/>
            <a:ext cx="19799300" cy="4441371"/>
          </a:xfrm>
          <a:prstGeom prst="round1Rect">
            <a:avLst>
              <a:gd fmla="val 3741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44"/>
          <p:cNvSpPr txBox="1"/>
          <p:nvPr/>
        </p:nvSpPr>
        <p:spPr>
          <a:xfrm>
            <a:off x="1233035" y="1707760"/>
            <a:ext cx="952681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Сканирующая прямая</a:t>
            </a:r>
            <a:endParaRPr/>
          </a:p>
        </p:txBody>
      </p:sp>
      <p:sp>
        <p:nvSpPr>
          <p:cNvPr id="262" name="Google Shape;262;p44"/>
          <p:cNvSpPr txBox="1"/>
          <p:nvPr/>
        </p:nvSpPr>
        <p:spPr>
          <a:xfrm>
            <a:off x="1233035" y="6149133"/>
            <a:ext cx="6547883" cy="1447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Есть отрезки на прямой. Хотим найти точку, где пересекаются больше всего отрезков</a:t>
            </a:r>
            <a:endParaRPr/>
          </a:p>
        </p:txBody>
      </p:sp>
      <p:sp>
        <p:nvSpPr>
          <p:cNvPr id="263" name="Google Shape;263;p44"/>
          <p:cNvSpPr txBox="1"/>
          <p:nvPr/>
        </p:nvSpPr>
        <p:spPr>
          <a:xfrm>
            <a:off x="1990125" y="7896612"/>
            <a:ext cx="5744839" cy="1255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это сделать за O(n)?</a:t>
            </a:r>
            <a:endParaRPr/>
          </a:p>
          <a:p>
            <a:pPr indent="0" lvl="0" marL="0" marR="0" rtl="0" algn="l">
              <a:lnSpc>
                <a:spcPct val="141666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Что если координаты отрезов большие?</a:t>
            </a:r>
            <a:endParaRPr/>
          </a:p>
        </p:txBody>
      </p:sp>
      <p:grpSp>
        <p:nvGrpSpPr>
          <p:cNvPr id="264" name="Google Shape;264;p44"/>
          <p:cNvGrpSpPr/>
          <p:nvPr/>
        </p:nvGrpSpPr>
        <p:grpSpPr>
          <a:xfrm>
            <a:off x="8294818" y="5624518"/>
            <a:ext cx="10785345" cy="4107311"/>
            <a:chOff x="1445984" y="5624518"/>
            <a:chExt cx="10785345" cy="4107311"/>
          </a:xfrm>
        </p:grpSpPr>
        <p:sp>
          <p:nvSpPr>
            <p:cNvPr id="265" name="Google Shape;265;p44"/>
            <p:cNvSpPr/>
            <p:nvPr/>
          </p:nvSpPr>
          <p:spPr>
            <a:xfrm>
              <a:off x="1445984" y="5624518"/>
              <a:ext cx="10785345" cy="4107311"/>
            </a:xfrm>
            <a:prstGeom prst="roundRect">
              <a:avLst>
                <a:gd fmla="val 951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66" name="Google Shape;266;p4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959882" y="6127319"/>
              <a:ext cx="9757548" cy="310170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67" name="Google Shape;267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1315" y="7940663"/>
            <a:ext cx="459807" cy="45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1315" y="8659117"/>
            <a:ext cx="459807" cy="459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5"/>
          <p:cNvSpPr/>
          <p:nvPr/>
        </p:nvSpPr>
        <p:spPr>
          <a:xfrm rot="10800000">
            <a:off x="0" y="-5094"/>
            <a:ext cx="19799300" cy="4441371"/>
          </a:xfrm>
          <a:prstGeom prst="round1Rect">
            <a:avLst>
              <a:gd fmla="val 3741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5"/>
          <p:cNvSpPr txBox="1"/>
          <p:nvPr/>
        </p:nvSpPr>
        <p:spPr>
          <a:xfrm>
            <a:off x="1233035" y="1707760"/>
            <a:ext cx="952681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Сканирующая прямая</a:t>
            </a:r>
            <a:endParaRPr/>
          </a:p>
        </p:txBody>
      </p:sp>
      <p:sp>
        <p:nvSpPr>
          <p:cNvPr id="275" name="Google Shape;275;p45"/>
          <p:cNvSpPr txBox="1"/>
          <p:nvPr/>
        </p:nvSpPr>
        <p:spPr>
          <a:xfrm>
            <a:off x="1233036" y="5958920"/>
            <a:ext cx="12755164" cy="1005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 логистической компании есть много заказов. Для каждого заказа известно, когда нужно будет отправить курьера на заказ и когда он вернется</a:t>
            </a:r>
            <a:endParaRPr/>
          </a:p>
        </p:txBody>
      </p:sp>
      <p:sp>
        <p:nvSpPr>
          <p:cNvPr id="276" name="Google Shape;276;p45"/>
          <p:cNvSpPr txBox="1"/>
          <p:nvPr/>
        </p:nvSpPr>
        <p:spPr>
          <a:xfrm>
            <a:off x="1924222" y="7503969"/>
            <a:ext cx="11857092" cy="17620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Сколько курьеров нужно, чтобы обслужить все заказы?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Clr>
                <a:srgbClr val="3D3D3D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Если для каждого курьера известна его зарплата - a рублей, а за каждый заказ мы получаем b рублей, то какое количество курьеров следует нанять, чтобы максимизировать прибыль?</a:t>
            </a:r>
            <a:endParaRPr/>
          </a:p>
        </p:txBody>
      </p:sp>
      <p:pic>
        <p:nvPicPr>
          <p:cNvPr id="277" name="Google Shape;277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3035" y="7545352"/>
            <a:ext cx="459807" cy="45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3035" y="8296467"/>
            <a:ext cx="459807" cy="459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/>
          <p:nvPr/>
        </p:nvSpPr>
        <p:spPr>
          <a:xfrm>
            <a:off x="719138" y="5624518"/>
            <a:ext cx="7216549" cy="4107311"/>
          </a:xfrm>
          <a:prstGeom prst="roundRect">
            <a:avLst>
              <a:gd fmla="val 9511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46"/>
          <p:cNvSpPr/>
          <p:nvPr/>
        </p:nvSpPr>
        <p:spPr>
          <a:xfrm rot="10800000">
            <a:off x="0" y="-5094"/>
            <a:ext cx="19799300" cy="4441371"/>
          </a:xfrm>
          <a:prstGeom prst="round1Rect">
            <a:avLst>
              <a:gd fmla="val 3741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46"/>
          <p:cNvSpPr txBox="1"/>
          <p:nvPr/>
        </p:nvSpPr>
        <p:spPr>
          <a:xfrm>
            <a:off x="1233035" y="1707760"/>
            <a:ext cx="952681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Сканирующая прямая</a:t>
            </a:r>
            <a:endParaRPr/>
          </a:p>
        </p:txBody>
      </p:sp>
      <p:sp>
        <p:nvSpPr>
          <p:cNvPr id="286" name="Google Shape;286;p46"/>
          <p:cNvSpPr txBox="1"/>
          <p:nvPr/>
        </p:nvSpPr>
        <p:spPr>
          <a:xfrm>
            <a:off x="1233035" y="6149133"/>
            <a:ext cx="5771269" cy="1447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компании происходят сбои, </a:t>
            </a:r>
            <a:b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для каждого сбоя известно когда он начался и когда он закончился</a:t>
            </a:r>
            <a:endParaRPr/>
          </a:p>
        </p:txBody>
      </p:sp>
      <p:grpSp>
        <p:nvGrpSpPr>
          <p:cNvPr id="287" name="Google Shape;287;p46"/>
          <p:cNvGrpSpPr/>
          <p:nvPr/>
        </p:nvGrpSpPr>
        <p:grpSpPr>
          <a:xfrm>
            <a:off x="8294818" y="5624518"/>
            <a:ext cx="10785345" cy="4107311"/>
            <a:chOff x="1445984" y="5624518"/>
            <a:chExt cx="10785345" cy="4107311"/>
          </a:xfrm>
        </p:grpSpPr>
        <p:sp>
          <p:nvSpPr>
            <p:cNvPr id="288" name="Google Shape;288;p46"/>
            <p:cNvSpPr/>
            <p:nvPr/>
          </p:nvSpPr>
          <p:spPr>
            <a:xfrm>
              <a:off x="1445984" y="5624518"/>
              <a:ext cx="10785345" cy="4107311"/>
            </a:xfrm>
            <a:prstGeom prst="roundRect">
              <a:avLst>
                <a:gd fmla="val 951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89" name="Google Shape;289;p4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959882" y="6127319"/>
              <a:ext cx="9757548" cy="310170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0" name="Google Shape;290;p46"/>
          <p:cNvSpPr txBox="1"/>
          <p:nvPr/>
        </p:nvSpPr>
        <p:spPr>
          <a:xfrm>
            <a:off x="1990125" y="7988052"/>
            <a:ext cx="5744839" cy="9476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найти «связанные» сбои </a:t>
            </a:r>
            <a:b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(сбои которые проходили в одно время)</a:t>
            </a:r>
            <a:endParaRPr/>
          </a:p>
        </p:txBody>
      </p:sp>
      <p:pic>
        <p:nvPicPr>
          <p:cNvPr id="291" name="Google Shape;291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1315" y="8032103"/>
            <a:ext cx="459807" cy="459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7"/>
          <p:cNvSpPr/>
          <p:nvPr/>
        </p:nvSpPr>
        <p:spPr>
          <a:xfrm rot="10800000">
            <a:off x="8343900" y="-1"/>
            <a:ext cx="11455400" cy="11160125"/>
          </a:xfrm>
          <a:prstGeom prst="round1Rect">
            <a:avLst>
              <a:gd fmla="val 1879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47"/>
          <p:cNvSpPr/>
          <p:nvPr/>
        </p:nvSpPr>
        <p:spPr>
          <a:xfrm>
            <a:off x="9682111" y="4311716"/>
            <a:ext cx="9030432" cy="4107311"/>
          </a:xfrm>
          <a:prstGeom prst="roundRect">
            <a:avLst>
              <a:gd fmla="val 9113" name="adj"/>
            </a:avLst>
          </a:prstGeom>
          <a:solidFill>
            <a:srgbClr val="333333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47"/>
          <p:cNvSpPr txBox="1"/>
          <p:nvPr/>
        </p:nvSpPr>
        <p:spPr>
          <a:xfrm>
            <a:off x="702810" y="564761"/>
            <a:ext cx="5795962" cy="19595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15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Сжатие координат</a:t>
            </a:r>
            <a:endParaRPr/>
          </a:p>
        </p:txBody>
      </p:sp>
      <p:sp>
        <p:nvSpPr>
          <p:cNvPr id="299" name="Google Shape;299;p47"/>
          <p:cNvSpPr txBox="1"/>
          <p:nvPr/>
        </p:nvSpPr>
        <p:spPr>
          <a:xfrm>
            <a:off x="702810" y="3260196"/>
            <a:ext cx="6351133" cy="23198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Отсортируем координаты, а затем удаляем дубликаты</a:t>
            </a:r>
            <a:endParaRPr/>
          </a:p>
          <a:p>
            <a:pPr indent="0" lvl="0" marL="0" marR="0" rtl="0" algn="l">
              <a:lnSpc>
                <a:spcPct val="135714"/>
              </a:lnSpc>
              <a:spcBef>
                <a:spcPts val="3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Сжатое значения новой коодинаты — </a:t>
            </a:r>
            <a:b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это позиция в отсортированном массиве</a:t>
            </a:r>
            <a:endParaRPr/>
          </a:p>
        </p:txBody>
      </p:sp>
      <p:pic>
        <p:nvPicPr>
          <p:cNvPr id="300" name="Google Shape;30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51064" y="6753298"/>
            <a:ext cx="7772400" cy="440682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01" name="Google Shape;301;p47"/>
          <p:cNvGraphicFramePr/>
          <p:nvPr/>
        </p:nvGraphicFramePr>
        <p:xfrm>
          <a:off x="9946105" y="511207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{187A247E-4532-4AA8-9200-7D52E58CB0B5}</a:tableStyleId>
              </a:tblPr>
              <a:tblGrid>
                <a:gridCol w="8766450"/>
              </a:tblGrid>
              <a:tr h="495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800"/>
                        <a:buFont typeface="Consolas"/>
                        <a:buNone/>
                      </a:pP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[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400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] -&gt; [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]</a:t>
                      </a:r>
                      <a:b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[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400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]</a:t>
                      </a:r>
                      <a:b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[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2800" u="none" cap="none" strike="noStrike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400</a:t>
                      </a:r>
                      <a:r>
                        <a:rPr lang="ru-RU" sz="2800" u="none" cap="none" strike="noStrike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]</a:t>
                      </a:r>
                      <a:endParaRPr sz="2800" u="none" cap="none" strike="noStrike">
                        <a:solidFill>
                          <a:srgbClr val="FCC28C"/>
                        </a:solidFill>
                        <a:highlight>
                          <a:srgbClr val="333333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33333"/>
                    </a:solidFill>
                  </a:tcPr>
                </a:tc>
              </a:tr>
            </a:tbl>
          </a:graphicData>
        </a:graphic>
      </p:graphicFrame>
      <p:sp>
        <p:nvSpPr>
          <p:cNvPr id="302" name="Google Shape;302;p47"/>
          <p:cNvSpPr txBox="1"/>
          <p:nvPr/>
        </p:nvSpPr>
        <p:spPr>
          <a:xfrm>
            <a:off x="9682111" y="2481833"/>
            <a:ext cx="6891389" cy="10656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None/>
            </a:pPr>
            <a:r>
              <a:rPr b="0" i="0" lang="ru-RU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итоге получаем числа, которые могут поместиться в памяти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8"/>
          <p:cNvSpPr txBox="1"/>
          <p:nvPr/>
        </p:nvSpPr>
        <p:spPr>
          <a:xfrm>
            <a:off x="1503743" y="2047064"/>
            <a:ext cx="6987950" cy="1982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15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Сканирующая прямая</a:t>
            </a:r>
            <a:endParaRPr/>
          </a:p>
        </p:txBody>
      </p:sp>
      <p:sp>
        <p:nvSpPr>
          <p:cNvPr id="308" name="Google Shape;308;p48"/>
          <p:cNvSpPr/>
          <p:nvPr/>
        </p:nvSpPr>
        <p:spPr>
          <a:xfrm>
            <a:off x="9509856" y="2047064"/>
            <a:ext cx="8778144" cy="2226905"/>
          </a:xfrm>
          <a:prstGeom prst="roundRect">
            <a:avLst>
              <a:gd fmla="val 16364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это сделать за O(n)?</a:t>
            </a:r>
            <a:endParaRPr/>
          </a:p>
        </p:txBody>
      </p:sp>
      <p:sp>
        <p:nvSpPr>
          <p:cNvPr id="309" name="Google Shape;309;p48"/>
          <p:cNvSpPr/>
          <p:nvPr/>
        </p:nvSpPr>
        <p:spPr>
          <a:xfrm>
            <a:off x="9509856" y="4631532"/>
            <a:ext cx="8778144" cy="2226905"/>
          </a:xfrm>
          <a:prstGeom prst="roundRect">
            <a:avLst>
              <a:gd fmla="val 14051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Что если координаты отрезов большие?</a:t>
            </a:r>
            <a:endParaRPr/>
          </a:p>
        </p:txBody>
      </p:sp>
      <p:sp>
        <p:nvSpPr>
          <p:cNvPr id="310" name="Google Shape;310;p48"/>
          <p:cNvSpPr/>
          <p:nvPr/>
        </p:nvSpPr>
        <p:spPr>
          <a:xfrm>
            <a:off x="9509856" y="7216000"/>
            <a:ext cx="8778144" cy="2226905"/>
          </a:xfrm>
          <a:prstGeom prst="roundRect">
            <a:avLst>
              <a:gd fmla="val 15423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14400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обойтись без</a:t>
            </a:r>
            <a:endParaRPr/>
          </a:p>
        </p:txBody>
      </p:sp>
      <p:pic>
        <p:nvPicPr>
          <p:cNvPr id="311" name="Google Shape;3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2865443"/>
            <a:ext cx="579793" cy="590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5449911"/>
            <a:ext cx="579793" cy="590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9949" y="8034379"/>
            <a:ext cx="579793" cy="590146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48"/>
          <p:cNvSpPr txBox="1"/>
          <p:nvPr/>
        </p:nvSpPr>
        <p:spPr>
          <a:xfrm>
            <a:off x="1503743" y="4216350"/>
            <a:ext cx="7198733" cy="1150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Есть отрезки на прямой. Хотим найти точку, где пересекаются больше всего отрезков.</a:t>
            </a:r>
            <a:endParaRPr b="0" i="0" sz="3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5" name="Google Shape;315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0289" y="4927864"/>
            <a:ext cx="8502384" cy="551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9"/>
          <p:cNvSpPr/>
          <p:nvPr/>
        </p:nvSpPr>
        <p:spPr>
          <a:xfrm rot="10800000">
            <a:off x="0" y="-5095"/>
            <a:ext cx="19799300" cy="9118155"/>
          </a:xfrm>
          <a:prstGeom prst="round1Rect">
            <a:avLst>
              <a:gd fmla="val 223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49"/>
          <p:cNvSpPr txBox="1"/>
          <p:nvPr/>
        </p:nvSpPr>
        <p:spPr>
          <a:xfrm>
            <a:off x="1499505" y="2047064"/>
            <a:ext cx="9126157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15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Бин-поиск по ответу</a:t>
            </a:r>
            <a:endParaRPr/>
          </a:p>
        </p:txBody>
      </p:sp>
      <p:sp>
        <p:nvSpPr>
          <p:cNvPr id="322" name="Google Shape;322;p49"/>
          <p:cNvSpPr txBox="1"/>
          <p:nvPr/>
        </p:nvSpPr>
        <p:spPr>
          <a:xfrm>
            <a:off x="1499506" y="5175548"/>
            <a:ext cx="7198733" cy="16889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Если нас просят найти минимальную цену, расстояние, время, то часто эту задачу можно решить бин поиском по ответу. </a:t>
            </a:r>
            <a:endParaRPr/>
          </a:p>
        </p:txBody>
      </p:sp>
      <p:sp>
        <p:nvSpPr>
          <p:cNvPr id="323" name="Google Shape;323;p49"/>
          <p:cNvSpPr txBox="1"/>
          <p:nvPr/>
        </p:nvSpPr>
        <p:spPr>
          <a:xfrm>
            <a:off x="9598478" y="5175548"/>
            <a:ext cx="8509908" cy="22275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Важно, чтобы ответ был «непрерывном» — если </a:t>
            </a:r>
            <a:b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для какой-то цены можем купить все товары, то и для цены выше сможем. Если можем доехать до города за какое-то время, то и за большее сможем и тд.</a:t>
            </a:r>
            <a:endParaRPr/>
          </a:p>
        </p:txBody>
      </p:sp>
      <p:pic>
        <p:nvPicPr>
          <p:cNvPr id="324" name="Google Shape;324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9505" y="4217381"/>
            <a:ext cx="673204" cy="673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31133" y="4217381"/>
            <a:ext cx="673204" cy="673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C520"/>
      </a:accent1>
      <a:accent2>
        <a:srgbClr val="DEDEDE"/>
      </a:accent2>
      <a:accent3>
        <a:srgbClr val="585858"/>
      </a:accent3>
      <a:accent4>
        <a:srgbClr val="BCBCBC"/>
      </a:accent4>
      <a:accent5>
        <a:srgbClr val="B1C5FA"/>
      </a:accent5>
      <a:accent6>
        <a:srgbClr val="6236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Пользовательские 21">
      <a:dk1>
        <a:srgbClr val="1A1919"/>
      </a:dk1>
      <a:lt1>
        <a:srgbClr val="282828"/>
      </a:lt1>
      <a:dk2>
        <a:srgbClr val="757675"/>
      </a:dk2>
      <a:lt2>
        <a:srgbClr val="585858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438AF8"/>
      </a:hlink>
      <a:folHlink>
        <a:srgbClr val="52545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